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4/29/2022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58A78-0D44-43F6-8985-088207071D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5601" y="802298"/>
            <a:ext cx="9429252" cy="758647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Arial Black" panose="020B0A04020102020204" pitchFamily="34" charset="0"/>
              </a:rPr>
              <a:t>Science week 14</a:t>
            </a:r>
            <a:r>
              <a:rPr lang="en-GB" sz="3200" baseline="30000" dirty="0">
                <a:latin typeface="Arial Black" panose="020B0A04020102020204" pitchFamily="34" charset="0"/>
              </a:rPr>
              <a:t>th</a:t>
            </a:r>
            <a:r>
              <a:rPr lang="en-GB" sz="3200" dirty="0">
                <a:latin typeface="Arial Black" panose="020B0A04020102020204" pitchFamily="34" charset="0"/>
              </a:rPr>
              <a:t>-18</a:t>
            </a:r>
            <a:r>
              <a:rPr lang="en-GB" sz="3200" baseline="30000" dirty="0">
                <a:latin typeface="Arial Black" panose="020B0A04020102020204" pitchFamily="34" charset="0"/>
              </a:rPr>
              <a:t>th</a:t>
            </a:r>
            <a:r>
              <a:rPr lang="en-GB" sz="3200" dirty="0">
                <a:latin typeface="Arial Black" panose="020B0A04020102020204" pitchFamily="34" charset="0"/>
              </a:rPr>
              <a:t> march 2022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0469E1D-49E7-4F4C-88A2-0DFC3544AB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7018" y="1801092"/>
            <a:ext cx="7717518" cy="3768436"/>
          </a:xfrm>
        </p:spPr>
        <p:txBody>
          <a:bodyPr>
            <a:normAutofit/>
          </a:bodyPr>
          <a:lstStyle/>
          <a:p>
            <a:pPr algn="ctr"/>
            <a:r>
              <a:rPr lang="en-GB" sz="2400" dirty="0"/>
              <a:t>British science week is a celebration of science, technology, engineering and maths.</a:t>
            </a:r>
          </a:p>
          <a:p>
            <a:endParaRPr lang="en-GB" sz="2400" dirty="0"/>
          </a:p>
          <a:p>
            <a:pPr algn="ctr"/>
            <a:endParaRPr lang="en-GB" sz="2400" dirty="0"/>
          </a:p>
          <a:p>
            <a:pPr algn="ctr"/>
            <a:r>
              <a:rPr lang="en-GB" sz="2400" dirty="0"/>
              <a:t>The theme for this year was: growth.</a:t>
            </a:r>
          </a:p>
          <a:p>
            <a:pPr algn="ctr"/>
            <a:r>
              <a:rPr lang="en-GB" sz="2400" dirty="0"/>
              <a:t>Here are a few examples of the children’s work from the week.</a:t>
            </a:r>
          </a:p>
        </p:txBody>
      </p:sp>
    </p:spTree>
    <p:extLst>
      <p:ext uri="{BB962C8B-B14F-4D97-AF65-F5344CB8AC3E}">
        <p14:creationId xmlns:p14="http://schemas.microsoft.com/office/powerpoint/2010/main" val="676570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A016FE-22E5-4900-8777-6A71A0119D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0583" y="73891"/>
            <a:ext cx="10094272" cy="1779863"/>
          </a:xfrm>
        </p:spPr>
        <p:txBody>
          <a:bodyPr/>
          <a:lstStyle/>
          <a:p>
            <a:pPr algn="ctr"/>
            <a:r>
              <a:rPr lang="en-GB" dirty="0">
                <a:latin typeface="Corbel" panose="020B0503020204020204" pitchFamily="34" charset="0"/>
              </a:rPr>
              <a:t>Create-a-flower challenge</a:t>
            </a:r>
            <a:br>
              <a:rPr lang="en-GB" dirty="0">
                <a:latin typeface="Corbel" panose="020B0503020204020204" pitchFamily="34" charset="0"/>
              </a:rPr>
            </a:br>
            <a:r>
              <a:rPr lang="en-GB" sz="1600" dirty="0">
                <a:latin typeface="Corbel" panose="020B0503020204020204" pitchFamily="34" charset="0"/>
              </a:rPr>
              <a:t>to make a flower using recycled paper only -  no glue, paper clips, staples.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D5ADECA-0323-40D3-B6BB-85AC0FD2998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32666" y="545814"/>
            <a:ext cx="2595676" cy="317070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249263F-57B3-4FF8-B492-2147254C2A7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704227" y="3285385"/>
            <a:ext cx="2417618" cy="3038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229DE2A-6FCB-4EC9-858B-6FCDDD8F4B8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1760" y="3192533"/>
            <a:ext cx="2664509" cy="2584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C0DD7E-36C1-4284-B5B9-9EDC3B8D4A85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801" y="833326"/>
            <a:ext cx="3315514" cy="28359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0CC4DC-71E8-419E-982A-9EC0D82946C6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060052" y="2873330"/>
            <a:ext cx="3286645" cy="2324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A95B541-F9B7-4324-8F1F-207AF695330C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129960" y="1738345"/>
            <a:ext cx="3034316" cy="22635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6675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85BD7-6259-43D1-836F-0E9E94136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89891" y="64655"/>
            <a:ext cx="9964963" cy="748145"/>
          </a:xfrm>
        </p:spPr>
        <p:txBody>
          <a:bodyPr/>
          <a:lstStyle/>
          <a:p>
            <a:r>
              <a:rPr lang="en-GB" dirty="0"/>
              <a:t>Grass seed heads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CA59BE3-A37E-4197-869D-7D48CB4A1B6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22" y="3061996"/>
            <a:ext cx="3690591" cy="2719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49E048F-7A7F-4BBE-A233-8678C82355E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964" y="1519031"/>
            <a:ext cx="5394036" cy="3538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D13AD3A-8FBA-4020-8E98-35BE07EEBA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3639147" y="1269475"/>
            <a:ext cx="3804332" cy="27432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221AD5-55F7-4334-BEEF-2B6A9AD809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601" y="663996"/>
            <a:ext cx="2605824" cy="293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268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F1CAD7-F76A-478F-8DE9-92BED3C140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01" y="1"/>
            <a:ext cx="10546854" cy="701963"/>
          </a:xfrm>
        </p:spPr>
        <p:txBody>
          <a:bodyPr/>
          <a:lstStyle/>
          <a:p>
            <a:r>
              <a:rPr lang="en-GB" dirty="0"/>
              <a:t>How we grow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3C42F61-7307-4C9A-B9AF-E2B357C0B68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64990">
            <a:off x="6365182" y="1191769"/>
            <a:ext cx="5723313" cy="427689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CDE3899-6DEF-4D70-8DC9-365747721DD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40454">
            <a:off x="302183" y="1355138"/>
            <a:ext cx="5571856" cy="42489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95443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2345D9-A7DB-4832-B3BC-A929A85D0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473" y="110837"/>
            <a:ext cx="10528381" cy="748145"/>
          </a:xfrm>
        </p:spPr>
        <p:txBody>
          <a:bodyPr>
            <a:normAutofit/>
          </a:bodyPr>
          <a:lstStyle/>
          <a:p>
            <a:r>
              <a:rPr lang="en-GB" sz="2800" dirty="0"/>
              <a:t>Making a chair for a growing baby bear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DD7623B-9801-4BCC-B3FB-C39467EA5D6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88356">
            <a:off x="3938057" y="1222258"/>
            <a:ext cx="3418595" cy="2945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6CB0B9-7C1A-4539-992B-93B50EA06D4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8902">
            <a:off x="263892" y="1573587"/>
            <a:ext cx="3587143" cy="3547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6B4F8BF-D5DB-4597-A8FC-AA45C94A4B4E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33974">
            <a:off x="7706035" y="1489625"/>
            <a:ext cx="3587144" cy="34729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002588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C79CD5-9EA6-40BA-86FD-218BF23412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619" y="1"/>
            <a:ext cx="10796236" cy="803563"/>
          </a:xfrm>
        </p:spPr>
        <p:txBody>
          <a:bodyPr/>
          <a:lstStyle/>
          <a:p>
            <a:r>
              <a:rPr lang="en-GB" dirty="0"/>
              <a:t>Exploring growing outside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0465588-107A-4F5F-A58E-A31B77BF60F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109" y="2780692"/>
            <a:ext cx="4382655" cy="258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5932897-0763-49DE-A0B8-1AD018DF456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9611" y="1078752"/>
            <a:ext cx="4382252" cy="3694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0F7C0FB-129D-4946-9BCB-A23697CF8DE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05" y="1487358"/>
            <a:ext cx="3847992" cy="3347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27ED83E-5479-4A6A-A7EE-579E53224E18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2109" y="259166"/>
            <a:ext cx="4257905" cy="226236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76040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F148E8-3620-4089-8894-C103183DEC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9455" y="129310"/>
            <a:ext cx="10685399" cy="812800"/>
          </a:xfrm>
        </p:spPr>
        <p:txBody>
          <a:bodyPr/>
          <a:lstStyle/>
          <a:p>
            <a:r>
              <a:rPr lang="en-GB" dirty="0"/>
              <a:t>Exploring the importance of trees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90B1140-7B68-4FA2-AEAE-1814B8D226B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9005453" y="129310"/>
            <a:ext cx="2937164" cy="35848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DC64EE-1FDD-429F-960D-FFB06C8033CF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28508" y="1287091"/>
            <a:ext cx="3584876" cy="2666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FA41D3-9D85-4F63-A5A5-214518E87012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2" y="2234841"/>
            <a:ext cx="3851562" cy="3584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6BC3604-FCAF-451F-A5BB-CE16D77D488E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05"/>
          <a:stretch/>
        </p:blipFill>
        <p:spPr bwMode="auto">
          <a:xfrm>
            <a:off x="150436" y="828040"/>
            <a:ext cx="2700254" cy="415959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9527333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24680-6632-44AD-AD98-47EC4CA16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9745" y="314037"/>
            <a:ext cx="10205109" cy="1539718"/>
          </a:xfrm>
        </p:spPr>
        <p:txBody>
          <a:bodyPr/>
          <a:lstStyle/>
          <a:p>
            <a:pPr algn="ctr"/>
            <a:r>
              <a:rPr lang="en-GB" dirty="0"/>
              <a:t>An important message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31E732B-E86A-4EF1-90ED-FAF1C40E106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0553" y="1016000"/>
            <a:ext cx="5763491" cy="463665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34255535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102</TotalTime>
  <Words>87</Words>
  <Application>Microsoft Office PowerPoint</Application>
  <PresentationFormat>Widescreen</PresentationFormat>
  <Paragraphs>13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Arial Black</vt:lpstr>
      <vt:lpstr>Corbel</vt:lpstr>
      <vt:lpstr>Gill Sans MT</vt:lpstr>
      <vt:lpstr>Gallery</vt:lpstr>
      <vt:lpstr>Science week 14th-18th march 2022</vt:lpstr>
      <vt:lpstr>Create-a-flower challenge to make a flower using recycled paper only -  no glue, paper clips, staples.</vt:lpstr>
      <vt:lpstr>Grass seed heads</vt:lpstr>
      <vt:lpstr>How we grow </vt:lpstr>
      <vt:lpstr>Making a chair for a growing baby bear</vt:lpstr>
      <vt:lpstr>Exploring growing outside</vt:lpstr>
      <vt:lpstr>Exploring the importance of trees</vt:lpstr>
      <vt:lpstr>An important message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Science week 14th-18th march 2022</dc:title>
  <dc:creator>Jane Green</dc:creator>
  <cp:lastModifiedBy>Jane Green</cp:lastModifiedBy>
  <cp:revision>5</cp:revision>
  <dcterms:created xsi:type="dcterms:W3CDTF">2022-04-29T08:42:16Z</dcterms:created>
  <dcterms:modified xsi:type="dcterms:W3CDTF">2022-04-29T10:33:32Z</dcterms:modified>
</cp:coreProperties>
</file>