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8" d="100"/>
          <a:sy n="68" d="100"/>
        </p:scale>
        <p:origin x="61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>
            <a:outerShdw blurRad="177800" dist="38100" dir="2700000" algn="tl">
              <a:srgbClr val="000000">
                <a:alpha val="24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152400" dist="38100" dir="2700000" algn="tl">
              <a:srgbClr val="000000">
                <a:alpha val="36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BD210-E1F7-4FA2-A2CC-BF37046A7B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21410" y="999241"/>
            <a:ext cx="9379670" cy="3044858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Topics for our eco action plan</a:t>
            </a:r>
          </a:p>
        </p:txBody>
      </p:sp>
    </p:spTree>
    <p:extLst>
      <p:ext uri="{BB962C8B-B14F-4D97-AF65-F5344CB8AC3E}">
        <p14:creationId xmlns:p14="http://schemas.microsoft.com/office/powerpoint/2010/main" val="3493967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BB702-8F18-469D-9AA5-F7D73D7C0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08399" y="1088796"/>
            <a:ext cx="8880050" cy="4680408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59185C-B846-43BC-B1AA-06FEFCB38E3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399" y="895546"/>
            <a:ext cx="7682356" cy="48736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107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BB702-8F18-469D-9AA5-F7D73D7C0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76424" y="1122362"/>
            <a:ext cx="8791575" cy="4712830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D10E15-5F60-4866-9D40-746EA0CA0B5A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6424" y="1216058"/>
            <a:ext cx="8276244" cy="4519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98016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BB702-8F18-469D-9AA5-F7D73D7C07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76424" y="1122362"/>
            <a:ext cx="8791575" cy="4298049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E457CB-F251-40B4-9628-74830F21A57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386" y="1300899"/>
            <a:ext cx="8474696" cy="461913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579542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7B3C87-74AA-4B53-9B6F-3D6BBB4CEB9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373" y="1404594"/>
            <a:ext cx="7993930" cy="44305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79271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DC1FA41-CE6A-46E7-B141-4D82ED2E770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8359" y="876693"/>
            <a:ext cx="7126664" cy="47605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5688830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2B5F27"/>
      </a:dk2>
      <a:lt2>
        <a:srgbClr val="D8FC68"/>
      </a:lt2>
      <a:accent1>
        <a:srgbClr val="DDC855"/>
      </a:accent1>
      <a:accent2>
        <a:srgbClr val="FCA03D"/>
      </a:accent2>
      <a:accent3>
        <a:srgbClr val="E36439"/>
      </a:accent3>
      <a:accent4>
        <a:srgbClr val="C2935B"/>
      </a:accent4>
      <a:accent5>
        <a:srgbClr val="88C25C"/>
      </a:accent5>
      <a:accent6>
        <a:srgbClr val="BFCC86"/>
      </a:accent6>
      <a:hlink>
        <a:srgbClr val="FFCE23"/>
      </a:hlink>
      <a:folHlink>
        <a:srgbClr val="FDEB86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88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82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97ECCC31-8429-4523-BE8D-8F09B7A4D4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TM04033919[[fn=Circuit]]</Template>
  <TotalTime>10</TotalTime>
  <Words>6</Words>
  <Application>Microsoft Office PowerPoint</Application>
  <PresentationFormat>Widescreen</PresentationFormat>
  <Paragraphs>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Tw Cen MT</vt:lpstr>
      <vt:lpstr>Circuit</vt:lpstr>
      <vt:lpstr>Topics for our eco action plan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Topics for our eco action plan</dc:title>
  <dc:creator>Jane Green</dc:creator>
  <cp:lastModifiedBy>Jane Green</cp:lastModifiedBy>
  <cp:revision>2</cp:revision>
  <dcterms:created xsi:type="dcterms:W3CDTF">2021-05-05T19:42:44Z</dcterms:created>
  <dcterms:modified xsi:type="dcterms:W3CDTF">2021-05-05T19:53:25Z</dcterms:modified>
</cp:coreProperties>
</file>